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trictFirstAndLastChars="0" saveSubsetFonts="1" autoCompressPictures="0">
  <p:sldMasterIdLst>
    <p:sldMasterId id="2147483654" r:id="rId1"/>
  </p:sldMasterIdLst>
  <p:notesMasterIdLst>
    <p:notesMasterId r:id="rId3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-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714753" y="685800"/>
            <a:ext cx="34293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06615676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8" name="Shape 2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9" name="Shape 7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6" name="Shape 8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-GB" sz="1400"/>
              <a:t>My Grandfather had...collected musical Instruments from around the Pacific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-GB" sz="1400"/>
              <a:t>...a great Javanese Gamelean…            ...a chilean Lute...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8" name="Shape 9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GB"/>
              <a:t>I could hear the instruments in their other lives talk to me</a:t>
            </a:r>
            <a:r>
              <a:rPr lang="en-GB" i="1"/>
              <a:t>… it lodged in my chest as a kind of ecstasy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3" name="Shape 10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8" name="Shape 10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>
                <a:solidFill>
                  <a:schemeClr val="dk1"/>
                </a:solidFill>
              </a:rPr>
              <a:t>In the orchard my grandfather’s pomegranates had reached their full maturity</a:t>
            </a:r>
          </a:p>
          <a:p>
            <a:pPr>
              <a:spcBef>
                <a:spcPts val="0"/>
              </a:spcBef>
              <a:buNone/>
            </a:pPr>
            <a:r>
              <a:rPr lang="en-GB">
                <a:solidFill>
                  <a:schemeClr val="dk1"/>
                </a:solidFill>
              </a:rPr>
              <a:t>The day had come to taste the first of the fruit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3" name="Shape 11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8" name="Shape 11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3" name="Shape 12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30" name="Shape 13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/>
              <a:t>At the edge of the orchard, standing very still and watching us intently was a Pale Suit…</a:t>
            </a:r>
          </a:p>
          <a:p>
            <a:pPr>
              <a:spcBef>
                <a:spcPts val="0"/>
              </a:spcBef>
              <a:buNone/>
            </a:pPr>
            <a:r>
              <a:rPr lang="en-GB"/>
              <a:t>[I was] unable to take my eyes from the stain of the juice on the white table-cloth.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3" name="Shape 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35" name="Shape 13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40" name="Shape 14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  <a:p>
            <a:pPr>
              <a:spcBef>
                <a:spcPts val="0"/>
              </a:spcBef>
              <a:buNone/>
            </a:pPr>
            <a:r>
              <a:rPr lang="en-GB"/>
              <a:t>Then I went inside to where the stomach bow hung on the wall. I concentrated on the instrument, listening for the hum of its fibre string. Nothing</a:t>
            </a: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45" name="Shape 14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50" name="Shape 15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GB"/>
              <a:t>When I saw the orchard I stopped. Not a single Pomegranate remained on the trees. In the middle of the orchard...was my grandfather.</a:t>
            </a: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55" name="Shape 15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63" name="Shape 16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GB"/>
              <a:t>FREED at last from the intolerable burdens of his memories</a:t>
            </a: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68" name="Shape 16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75" name="Shape 17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/>
              <a:t>I could not stay to watch the final decline of the house.</a:t>
            </a:r>
          </a:p>
          <a:p>
            <a:pPr>
              <a:spcBef>
                <a:spcPts val="0"/>
              </a:spcBef>
              <a:buNone/>
            </a:pPr>
            <a:r>
              <a:rPr lang="en-GB"/>
              <a:t>I saw my grandfather wandering through its empty rooms...</a:t>
            </a: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hape 17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80" name="Shape 1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hape 18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87" name="Shape 1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GB"/>
              <a:t>I set off for the mountains that night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0" name="Shape 4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4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5" name="Shape 4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GB"/>
              <a:t>But for reasons that only gradually became clear to me, and were certainly never clear to him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2" name="Shape 6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GB"/>
              <a:t>It was sometimes felt necessary to strap him to a bed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GB"/>
              <a:t>and apply Electric shocks to his head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 txBox="1">
            <a:spLocks noGrp="1"/>
          </p:cNvSpPr>
          <p:nvPr>
            <p:ph type="ctrTitle"/>
          </p:nvPr>
        </p:nvSpPr>
        <p:spPr>
          <a:xfrm>
            <a:off x="685800" y="2111123"/>
            <a:ext cx="7772400" cy="15465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algn="ctr">
              <a:spcBef>
                <a:spcPts val="0"/>
              </a:spcBef>
              <a:buSzPct val="100000"/>
              <a:defRPr sz="4800"/>
            </a:lvl1pPr>
            <a:lvl2pPr algn="ctr">
              <a:spcBef>
                <a:spcPts val="0"/>
              </a:spcBef>
              <a:buSzPct val="100000"/>
              <a:defRPr sz="4800"/>
            </a:lvl2pPr>
            <a:lvl3pPr algn="ctr">
              <a:spcBef>
                <a:spcPts val="0"/>
              </a:spcBef>
              <a:buSzPct val="100000"/>
              <a:defRPr sz="4800"/>
            </a:lvl3pPr>
            <a:lvl4pPr algn="ctr">
              <a:spcBef>
                <a:spcPts val="0"/>
              </a:spcBef>
              <a:buSzPct val="100000"/>
              <a:defRPr sz="4800"/>
            </a:lvl4pPr>
            <a:lvl5pPr algn="ctr">
              <a:spcBef>
                <a:spcPts val="0"/>
              </a:spcBef>
              <a:buSzPct val="100000"/>
              <a:defRPr sz="4800"/>
            </a:lvl5pPr>
            <a:lvl6pPr algn="ctr">
              <a:spcBef>
                <a:spcPts val="0"/>
              </a:spcBef>
              <a:buSzPct val="100000"/>
              <a:defRPr sz="4800"/>
            </a:lvl6pPr>
            <a:lvl7pPr algn="ctr">
              <a:spcBef>
                <a:spcPts val="0"/>
              </a:spcBef>
              <a:buSzPct val="100000"/>
              <a:defRPr sz="4800"/>
            </a:lvl7pPr>
            <a:lvl8pPr algn="ctr">
              <a:spcBef>
                <a:spcPts val="0"/>
              </a:spcBef>
              <a:buSzPct val="100000"/>
              <a:defRPr sz="4800"/>
            </a:lvl8pPr>
            <a:lvl9pPr algn="ctr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subTitle" idx="1"/>
          </p:nvPr>
        </p:nvSpPr>
        <p:spPr>
          <a:xfrm>
            <a:off x="685800" y="3786737"/>
            <a:ext cx="7772400" cy="104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>
              <a:spcBef>
                <a:spcPts val="0"/>
              </a:spcBef>
              <a:buClr>
                <a:schemeClr val="dk2"/>
              </a:buClr>
              <a:buNone/>
              <a:defRPr>
                <a:solidFill>
                  <a:schemeClr val="dk2"/>
                </a:solidFill>
              </a:defRPr>
            </a:lvl1pPr>
            <a:lvl2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2pPr>
            <a:lvl3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3pPr>
            <a:lvl4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4pPr>
            <a:lvl5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5pPr>
            <a:lvl6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6pPr>
            <a:lvl7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7pPr>
            <a:lvl8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8pPr>
            <a:lvl9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3994500" cy="4967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body" idx="2"/>
          </p:nvPr>
        </p:nvSpPr>
        <p:spPr>
          <a:xfrm>
            <a:off x="4692273" y="1600200"/>
            <a:ext cx="3994500" cy="4967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body" idx="1"/>
          </p:nvPr>
        </p:nvSpPr>
        <p:spPr>
          <a:xfrm>
            <a:off x="457200" y="5875078"/>
            <a:ext cx="8229600" cy="69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>
              <a:spcBef>
                <a:spcPts val="360"/>
              </a:spcBef>
              <a:buSzPct val="100000"/>
              <a:buNone/>
              <a:defRPr sz="1800"/>
            </a:lvl1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1pPr>
            <a:lvl2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2pPr>
            <a:lvl3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3pPr>
            <a:lvl4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4pPr>
            <a:lvl5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5pPr>
            <a:lvl6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6pPr>
            <a:lvl7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7pPr>
            <a:lvl8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8pPr>
            <a:lvl9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600"/>
              </a:spcBef>
              <a:buClr>
                <a:schemeClr val="dk1"/>
              </a:buClr>
              <a:buSzPct val="100000"/>
              <a:defRPr sz="3000">
                <a:solidFill>
                  <a:schemeClr val="dk1"/>
                </a:solidFill>
              </a:defRPr>
            </a:lvl1pPr>
            <a:lvl2pPr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2pPr>
            <a:lvl3pPr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3pPr>
            <a:lvl4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4pPr>
            <a:lvl5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5pPr>
            <a:lvl6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6pPr>
            <a:lvl7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7pPr>
            <a:lvl8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8pPr>
            <a:lvl9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Shape 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1198150" y="0"/>
            <a:ext cx="1127417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Shape 24"/>
          <p:cNvSpPr txBox="1">
            <a:spLocks noGrp="1"/>
          </p:cNvSpPr>
          <p:nvPr>
            <p:ph type="ctrTitle"/>
          </p:nvPr>
        </p:nvSpPr>
        <p:spPr>
          <a:xfrm>
            <a:off x="868375" y="1879800"/>
            <a:ext cx="7772400" cy="15465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GB" sz="6000"/>
              <a:t>Visitors</a:t>
            </a:r>
          </a:p>
        </p:txBody>
      </p:sp>
      <p:sp>
        <p:nvSpPr>
          <p:cNvPr id="25" name="Shape 25"/>
          <p:cNvSpPr txBox="1"/>
          <p:nvPr/>
        </p:nvSpPr>
        <p:spPr>
          <a:xfrm>
            <a:off x="3366125" y="2606825"/>
            <a:ext cx="2742600" cy="1749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-GB"/>
              <a:t>by</a:t>
            </a:r>
            <a:r>
              <a:rPr lang="en-GB" sz="1100"/>
              <a:t>  </a:t>
            </a:r>
            <a:r>
              <a:rPr lang="en-GB" sz="2400"/>
              <a:t>John Cranna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 txBox="1">
            <a:spLocks noGrp="1"/>
          </p:cNvSpPr>
          <p:nvPr>
            <p:ph type="title"/>
          </p:nvPr>
        </p:nvSpPr>
        <p:spPr>
          <a:xfrm>
            <a:off x="457200" y="261827"/>
            <a:ext cx="8229600" cy="61535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 sz="4800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My Grandfather had… collected musical instruments from around the pacific</a:t>
            </a:r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83" name="Shape 8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176875" y="0"/>
            <a:ext cx="9474923" cy="6857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 txBox="1">
            <a:spLocks noGrp="1"/>
          </p:cNvSpPr>
          <p:nvPr>
            <p:ph type="title"/>
          </p:nvPr>
        </p:nvSpPr>
        <p:spPr>
          <a:xfrm>
            <a:off x="457200" y="261827"/>
            <a:ext cx="8229600" cy="61535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 sz="4800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I could hear the instruments in their other lives talk to me… </a:t>
            </a:r>
            <a:r>
              <a:rPr lang="en-GB" sz="4800" i="1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it lodged in my chest as a kind of ecstasy</a:t>
            </a:r>
          </a:p>
        </p:txBody>
      </p:sp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94" name="Shape 9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95" name="Shape 9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448025" y="0"/>
            <a:ext cx="9592024" cy="68579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 txBox="1">
            <a:spLocks noGrp="1"/>
          </p:cNvSpPr>
          <p:nvPr>
            <p:ph type="title"/>
          </p:nvPr>
        </p:nvSpPr>
        <p:spPr>
          <a:xfrm>
            <a:off x="457200" y="261827"/>
            <a:ext cx="8229600" cy="61535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 sz="4800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In the orchard, my Grandfather’s pomegranates had reached their full maturity.</a:t>
            </a:r>
          </a:p>
          <a:p>
            <a:pPr lvl="0" algn="l" rtl="0">
              <a:spcBef>
                <a:spcPts val="0"/>
              </a:spcBef>
              <a:buNone/>
            </a:pPr>
            <a:endParaRPr>
              <a:solidFill>
                <a:srgbClr val="FFFFFF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" name="Shape 10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62000" y="-265699"/>
            <a:ext cx="7419999" cy="73893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>
            <a:spLocks noGrp="1"/>
          </p:cNvSpPr>
          <p:nvPr>
            <p:ph type="title"/>
          </p:nvPr>
        </p:nvSpPr>
        <p:spPr>
          <a:xfrm>
            <a:off x="457200" y="261827"/>
            <a:ext cx="8229600" cy="61535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endParaRPr>
              <a:solidFill>
                <a:srgbClr val="FFFFFF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lvl="0" algn="ctr" rtl="0">
              <a:spcBef>
                <a:spcPts val="0"/>
              </a:spcBef>
              <a:buNone/>
            </a:pPr>
            <a:r>
              <a:rPr lang="en-GB" sz="4800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The day had come to taste the fruit</a:t>
            </a:r>
          </a:p>
        </p:txBody>
      </p:sp>
    </p:spTree>
  </p:cSld>
  <p:clrMapOvr>
    <a:masterClrMapping/>
  </p:clrMapOvr>
  <p:transition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" name="Shape 1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908750" y="0"/>
            <a:ext cx="1091375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>
            <a:spLocks noGrp="1"/>
          </p:cNvSpPr>
          <p:nvPr>
            <p:ph type="title"/>
          </p:nvPr>
        </p:nvSpPr>
        <p:spPr>
          <a:xfrm>
            <a:off x="457200" y="261827"/>
            <a:ext cx="8229600" cy="61535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 sz="4800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[I was] unable to take my eyes from the stain of the juice on the white tablecloth</a:t>
            </a:r>
          </a:p>
        </p:txBody>
      </p:sp>
    </p:spTree>
  </p:cSld>
  <p:clrMapOvr>
    <a:masterClrMapping/>
  </p:clrMapOvr>
  <p:transition spd="slow">
    <p:cut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26" name="Shape 12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127" name="Shape 1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535675" y="0"/>
            <a:ext cx="10184600" cy="68579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>
            <a:spLocks noGrp="1"/>
          </p:cNvSpPr>
          <p:nvPr>
            <p:ph type="title"/>
          </p:nvPr>
        </p:nvSpPr>
        <p:spPr>
          <a:xfrm>
            <a:off x="457200" y="261827"/>
            <a:ext cx="8229600" cy="61535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 sz="4800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My Grandfather was a large man with a strong laugh who grew Pomegranates for Pleasure...</a:t>
            </a:r>
          </a:p>
        </p:txBody>
      </p:sp>
    </p:spTree>
  </p:cSld>
  <p:clrMapOvr>
    <a:masterClrMapping/>
  </p:clrMapOvr>
  <p:transition spd="slow">
    <p:cut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 txBox="1">
            <a:spLocks noGrp="1"/>
          </p:cNvSpPr>
          <p:nvPr>
            <p:ph type="title"/>
          </p:nvPr>
        </p:nvSpPr>
        <p:spPr>
          <a:xfrm>
            <a:off x="457200" y="261827"/>
            <a:ext cx="8229600" cy="61535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 sz="4800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Then I went inside to where the stomach bow hung on the wall. I concentrated on the instrument.</a:t>
            </a:r>
          </a:p>
          <a:p>
            <a:pPr lvl="0" algn="ctr" rtl="0">
              <a:spcBef>
                <a:spcPts val="0"/>
              </a:spcBef>
              <a:buNone/>
            </a:pPr>
            <a:endParaRPr sz="4800">
              <a:solidFill>
                <a:srgbClr val="FFFFFF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lvl="0" algn="ctr" rtl="0">
              <a:spcBef>
                <a:spcPts val="0"/>
              </a:spcBef>
              <a:buNone/>
            </a:pPr>
            <a:endParaRPr sz="4800">
              <a:solidFill>
                <a:srgbClr val="FFFFFF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lvl="0" algn="ctr" rtl="0">
              <a:spcBef>
                <a:spcPts val="0"/>
              </a:spcBef>
              <a:buNone/>
            </a:pPr>
            <a:r>
              <a:rPr lang="en-GB" sz="6000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Nothing</a:t>
            </a:r>
          </a:p>
        </p:txBody>
      </p:sp>
    </p:spTree>
  </p:cSld>
  <p:clrMapOvr>
    <a:masterClrMapping/>
  </p:clrMapOvr>
  <p:transition spd="slow">
    <p:cut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" name="Shape 1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1044650" y="0"/>
            <a:ext cx="1022675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 txBox="1">
            <a:spLocks noGrp="1"/>
          </p:cNvSpPr>
          <p:nvPr>
            <p:ph type="title"/>
          </p:nvPr>
        </p:nvSpPr>
        <p:spPr>
          <a:xfrm>
            <a:off x="457200" y="261827"/>
            <a:ext cx="8229600" cy="61535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 sz="4800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When I saw the orchard I stopped. Not a single pomegranate remained on the trees. In the middle of the orchard... </a:t>
            </a:r>
          </a:p>
          <a:p>
            <a:pPr lvl="0" algn="ctr" rtl="0">
              <a:spcBef>
                <a:spcPts val="0"/>
              </a:spcBef>
              <a:buNone/>
            </a:pPr>
            <a:r>
              <a:rPr lang="en-GB" sz="4800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was my Grandfather</a:t>
            </a:r>
          </a:p>
        </p:txBody>
      </p:sp>
    </p:spTree>
  </p:cSld>
  <p:clrMapOvr>
    <a:masterClrMapping/>
  </p:clrMapOvr>
  <p:transition spd="slow">
    <p:cut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" name="Shape 1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304125" y="0"/>
            <a:ext cx="9761924" cy="6857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 txBox="1">
            <a:spLocks noGrp="1"/>
          </p:cNvSpPr>
          <p:nvPr>
            <p:ph type="title"/>
          </p:nvPr>
        </p:nvSpPr>
        <p:spPr>
          <a:xfrm>
            <a:off x="457200" y="261827"/>
            <a:ext cx="8229600" cy="61535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 sz="6000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FREED</a:t>
            </a:r>
          </a:p>
          <a:p>
            <a:pPr lvl="0" algn="ctr" rtl="0">
              <a:spcBef>
                <a:spcPts val="0"/>
              </a:spcBef>
              <a:buNone/>
            </a:pPr>
            <a:r>
              <a:rPr lang="en-GB" sz="4800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at last from the intolerable burden of his memories</a:t>
            </a:r>
          </a:p>
        </p:txBody>
      </p:sp>
    </p:spTree>
  </p:cSld>
  <p:clrMapOvr>
    <a:masterClrMapping/>
  </p:clrMapOvr>
  <p:transition spd="slow">
    <p:cut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58" name="Shape 15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159" name="Shape 15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823025" y="0"/>
            <a:ext cx="10810323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0" name="Shape 160"/>
          <p:cNvSpPr txBox="1"/>
          <p:nvPr/>
        </p:nvSpPr>
        <p:spPr>
          <a:xfrm>
            <a:off x="3252125" y="1643175"/>
            <a:ext cx="36402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 txBox="1">
            <a:spLocks noGrp="1"/>
          </p:cNvSpPr>
          <p:nvPr>
            <p:ph type="title"/>
          </p:nvPr>
        </p:nvSpPr>
        <p:spPr>
          <a:xfrm>
            <a:off x="457200" y="261827"/>
            <a:ext cx="8229600" cy="61535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 sz="4800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I could not stay to watch the final decline of the house.</a:t>
            </a:r>
          </a:p>
          <a:p>
            <a:pPr lvl="0" algn="ctr" rtl="0">
              <a:spcBef>
                <a:spcPts val="0"/>
              </a:spcBef>
              <a:buNone/>
            </a:pPr>
            <a:endParaRPr sz="4800">
              <a:solidFill>
                <a:srgbClr val="FFFFFF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lvl="0" algn="ctr" rtl="0">
              <a:spcBef>
                <a:spcPts val="0"/>
              </a:spcBef>
              <a:buNone/>
            </a:pPr>
            <a:r>
              <a:rPr lang="en-GB" sz="4800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I could see my grandfather wandering through it’s empty rooms.</a:t>
            </a:r>
          </a:p>
        </p:txBody>
      </p:sp>
    </p:spTree>
  </p:cSld>
  <p:clrMapOvr>
    <a:masterClrMapping/>
  </p:clrMapOvr>
  <p:transition spd="slow">
    <p:cut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71" name="Shape 17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172" name="Shape 17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858505"/>
            <a:ext cx="9144000" cy="514098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 txBox="1">
            <a:spLocks noGrp="1"/>
          </p:cNvSpPr>
          <p:nvPr>
            <p:ph type="title"/>
          </p:nvPr>
        </p:nvSpPr>
        <p:spPr>
          <a:xfrm>
            <a:off x="457200" y="261827"/>
            <a:ext cx="8229600" cy="61535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 sz="4800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…I set off for the mountains that night.</a:t>
            </a:r>
          </a:p>
        </p:txBody>
      </p:sp>
    </p:spTree>
  </p:cSld>
  <p:clrMapOvr>
    <a:masterClrMapping/>
  </p:clrMapOvr>
  <p:transition spd="slow">
    <p:cut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83" name="Shape 18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184" name="Shape 18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480625" y="0"/>
            <a:ext cx="10105350" cy="68579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2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37" name="Shape 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567775" y="0"/>
            <a:ext cx="10236900" cy="72687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title"/>
          </p:nvPr>
        </p:nvSpPr>
        <p:spPr>
          <a:xfrm>
            <a:off x="457200" y="261827"/>
            <a:ext cx="8229600" cy="61535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 sz="4800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...but for reasons that only gradually became clear to me, and were certainly never clear to him...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49" name="Shape 4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838700" y="0"/>
            <a:ext cx="10841899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title"/>
          </p:nvPr>
        </p:nvSpPr>
        <p:spPr>
          <a:xfrm>
            <a:off x="457200" y="274702"/>
            <a:ext cx="8229600" cy="61535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 sz="4800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...it was sometimes felt necessary to strap him to a bed...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Shape 5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82747" y="0"/>
            <a:ext cx="3378506" cy="68580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 txBox="1">
            <a:spLocks noGrp="1"/>
          </p:cNvSpPr>
          <p:nvPr>
            <p:ph type="title"/>
          </p:nvPr>
        </p:nvSpPr>
        <p:spPr>
          <a:xfrm>
            <a:off x="457200" y="261827"/>
            <a:ext cx="8229600" cy="61535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 sz="4800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...and apply electric shocks to his head.</a:t>
            </a: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71" name="Shape 7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875275" y="0"/>
            <a:ext cx="10844448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simple-light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469</Words>
  <Application>Microsoft Office PowerPoint</Application>
  <PresentationFormat>On-screen Show (4:3)</PresentationFormat>
  <Paragraphs>41</Paragraphs>
  <Slides>29</Slides>
  <Notes>29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simple-light</vt:lpstr>
      <vt:lpstr>Visitors</vt:lpstr>
      <vt:lpstr>My Grandfather was a large man with a strong laugh who grew Pomegranates for Pleasure...</vt:lpstr>
      <vt:lpstr>PowerPoint Presentation</vt:lpstr>
      <vt:lpstr>...but for reasons that only gradually became clear to me, and were certainly never clear to him...</vt:lpstr>
      <vt:lpstr>PowerPoint Presentation</vt:lpstr>
      <vt:lpstr>...it was sometimes felt necessary to strap him to a bed...</vt:lpstr>
      <vt:lpstr>PowerPoint Presentation</vt:lpstr>
      <vt:lpstr>...and apply electric shocks to his head.</vt:lpstr>
      <vt:lpstr>PowerPoint Presentation</vt:lpstr>
      <vt:lpstr>My Grandfather had… collected musical instruments from around the pacific</vt:lpstr>
      <vt:lpstr>PowerPoint Presentation</vt:lpstr>
      <vt:lpstr>I could hear the instruments in their other lives talk to me… it lodged in my chest as a kind of ecstasy</vt:lpstr>
      <vt:lpstr>PowerPoint Presentation</vt:lpstr>
      <vt:lpstr>In the orchard, my Grandfather’s pomegranates had reached their full maturity. </vt:lpstr>
      <vt:lpstr>PowerPoint Presentation</vt:lpstr>
      <vt:lpstr> The day had come to taste the fruit</vt:lpstr>
      <vt:lpstr>PowerPoint Presentation</vt:lpstr>
      <vt:lpstr>[I was] unable to take my eyes from the stain of the juice on the white tablecloth</vt:lpstr>
      <vt:lpstr>PowerPoint Presentation</vt:lpstr>
      <vt:lpstr>Then I went inside to where the stomach bow hung on the wall. I concentrated on the instrument.   Nothing</vt:lpstr>
      <vt:lpstr>PowerPoint Presentation</vt:lpstr>
      <vt:lpstr>When I saw the orchard I stopped. Not a single pomegranate remained on the trees. In the middle of the orchard...  was my Grandfather</vt:lpstr>
      <vt:lpstr>PowerPoint Presentation</vt:lpstr>
      <vt:lpstr>FREED at last from the intolerable burden of his memories</vt:lpstr>
      <vt:lpstr>PowerPoint Presentation</vt:lpstr>
      <vt:lpstr>I could not stay to watch the final decline of the house.  I could see my grandfather wandering through it’s empty rooms.</vt:lpstr>
      <vt:lpstr>PowerPoint Presentation</vt:lpstr>
      <vt:lpstr>…I set off for the mountains that night.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Visitors</dc:title>
  <dc:creator>Jennifer Ashby</dc:creator>
  <cp:lastModifiedBy>Lara Liesbeth</cp:lastModifiedBy>
  <cp:revision>1</cp:revision>
  <dcterms:modified xsi:type="dcterms:W3CDTF">2016-05-19T00:14:58Z</dcterms:modified>
</cp:coreProperties>
</file>